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5605B-A6E5-42A8-B9F9-3ADAE5D3520C}" v="295" dt="2020-02-08T17:49:06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 Langeraert" userId="d91b70a0-22df-44b8-bab7-bbd14d475536" providerId="ADAL" clId="{5145605B-A6E5-42A8-B9F9-3ADAE5D3520C}"/>
    <pc:docChg chg="custSel modSld">
      <pc:chgData name="Ward Langeraert" userId="d91b70a0-22df-44b8-bab7-bbd14d475536" providerId="ADAL" clId="{5145605B-A6E5-42A8-B9F9-3ADAE5D3520C}" dt="2020-02-11T16:27:55.058" v="871" actId="27636"/>
      <pc:docMkLst>
        <pc:docMk/>
      </pc:docMkLst>
      <pc:sldChg chg="addSp delSp modSp">
        <pc:chgData name="Ward Langeraert" userId="d91b70a0-22df-44b8-bab7-bbd14d475536" providerId="ADAL" clId="{5145605B-A6E5-42A8-B9F9-3ADAE5D3520C}" dt="2020-02-11T16:27:55.058" v="871" actId="27636"/>
        <pc:sldMkLst>
          <pc:docMk/>
          <pc:sldMk cId="4014594854" sldId="256"/>
        </pc:sldMkLst>
        <pc:spChg chg="mod">
          <ac:chgData name="Ward Langeraert" userId="d91b70a0-22df-44b8-bab7-bbd14d475536" providerId="ADAL" clId="{5145605B-A6E5-42A8-B9F9-3ADAE5D3520C}" dt="2020-02-11T16:27:55.058" v="871" actId="27636"/>
          <ac:spMkLst>
            <pc:docMk/>
            <pc:sldMk cId="4014594854" sldId="256"/>
            <ac:spMk id="3" creationId="{A8F9E388-17B2-4BB6-A343-0A2D323A1C7C}"/>
          </ac:spMkLst>
        </pc:spChg>
        <pc:spChg chg="add del">
          <ac:chgData name="Ward Langeraert" userId="d91b70a0-22df-44b8-bab7-bbd14d475536" providerId="ADAL" clId="{5145605B-A6E5-42A8-B9F9-3ADAE5D3520C}" dt="2020-02-08T11:49:02.127" v="788"/>
          <ac:spMkLst>
            <pc:docMk/>
            <pc:sldMk cId="4014594854" sldId="256"/>
            <ac:spMk id="14" creationId="{4D6BDA33-90C7-4D36-ADCB-04A23A187C8C}"/>
          </ac:spMkLst>
        </pc:spChg>
        <pc:spChg chg="add mod">
          <ac:chgData name="Ward Langeraert" userId="d91b70a0-22df-44b8-bab7-bbd14d475536" providerId="ADAL" clId="{5145605B-A6E5-42A8-B9F9-3ADAE5D3520C}" dt="2020-02-08T11:49:13.607" v="791" actId="114"/>
          <ac:spMkLst>
            <pc:docMk/>
            <pc:sldMk cId="4014594854" sldId="256"/>
            <ac:spMk id="15" creationId="{35C69C3A-557F-473B-B9B7-324F5DDBB0FD}"/>
          </ac:spMkLst>
        </pc:spChg>
        <pc:picChg chg="add mod">
          <ac:chgData name="Ward Langeraert" userId="d91b70a0-22df-44b8-bab7-bbd14d475536" providerId="ADAL" clId="{5145605B-A6E5-42A8-B9F9-3ADAE5D3520C}" dt="2020-02-08T11:43:37.282" v="716" actId="1076"/>
          <ac:picMkLst>
            <pc:docMk/>
            <pc:sldMk cId="4014594854" sldId="256"/>
            <ac:picMk id="13" creationId="{32575EC5-9430-44CD-B7A5-206301BE3FE3}"/>
          </ac:picMkLst>
        </pc:picChg>
      </pc:sldChg>
      <pc:sldChg chg="addSp delSp modSp">
        <pc:chgData name="Ward Langeraert" userId="d91b70a0-22df-44b8-bab7-bbd14d475536" providerId="ADAL" clId="{5145605B-A6E5-42A8-B9F9-3ADAE5D3520C}" dt="2020-02-08T11:51:25.925" v="805" actId="1076"/>
        <pc:sldMkLst>
          <pc:docMk/>
          <pc:sldMk cId="637101064" sldId="257"/>
        </pc:sldMkLst>
        <pc:spChg chg="mod">
          <ac:chgData name="Ward Langeraert" userId="d91b70a0-22df-44b8-bab7-bbd14d475536" providerId="ADAL" clId="{5145605B-A6E5-42A8-B9F9-3ADAE5D3520C}" dt="2020-02-08T11:40:38.418" v="693" actId="20577"/>
          <ac:spMkLst>
            <pc:docMk/>
            <pc:sldMk cId="637101064" sldId="257"/>
            <ac:spMk id="3" creationId="{43A4E527-4F69-43E8-AB5F-8BA6658B3264}"/>
          </ac:spMkLst>
        </pc:spChg>
        <pc:spChg chg="add mod">
          <ac:chgData name="Ward Langeraert" userId="d91b70a0-22df-44b8-bab7-bbd14d475536" providerId="ADAL" clId="{5145605B-A6E5-42A8-B9F9-3ADAE5D3520C}" dt="2020-02-08T11:51:25.925" v="805" actId="1076"/>
          <ac:spMkLst>
            <pc:docMk/>
            <pc:sldMk cId="637101064" sldId="257"/>
            <ac:spMk id="11" creationId="{40CC8047-67FD-48B3-8973-CD68A6A909BB}"/>
          </ac:spMkLst>
        </pc:spChg>
        <pc:picChg chg="mod">
          <ac:chgData name="Ward Langeraert" userId="d91b70a0-22df-44b8-bab7-bbd14d475536" providerId="ADAL" clId="{5145605B-A6E5-42A8-B9F9-3ADAE5D3520C}" dt="2020-02-08T11:40:48.366" v="694" actId="14100"/>
          <ac:picMkLst>
            <pc:docMk/>
            <pc:sldMk cId="637101064" sldId="257"/>
            <ac:picMk id="5" creationId="{4A59EA34-B4F7-4DE6-B1E5-6A71726DB159}"/>
          </ac:picMkLst>
        </pc:picChg>
        <pc:picChg chg="add del mod">
          <ac:chgData name="Ward Langeraert" userId="d91b70a0-22df-44b8-bab7-bbd14d475536" providerId="ADAL" clId="{5145605B-A6E5-42A8-B9F9-3ADAE5D3520C}" dt="2020-02-08T11:43:32.637" v="714"/>
          <ac:picMkLst>
            <pc:docMk/>
            <pc:sldMk cId="637101064" sldId="257"/>
            <ac:picMk id="6" creationId="{6BD4DA67-2C4E-4846-816B-58CE49C1B333}"/>
          </ac:picMkLst>
        </pc:picChg>
        <pc:picChg chg="add mod">
          <ac:chgData name="Ward Langeraert" userId="d91b70a0-22df-44b8-bab7-bbd14d475536" providerId="ADAL" clId="{5145605B-A6E5-42A8-B9F9-3ADAE5D3520C}" dt="2020-02-08T11:45:20.257" v="727" actId="1076"/>
          <ac:picMkLst>
            <pc:docMk/>
            <pc:sldMk cId="637101064" sldId="257"/>
            <ac:picMk id="8" creationId="{10F29B8F-534D-4A81-95B7-A099A7FB4211}"/>
          </ac:picMkLst>
        </pc:picChg>
        <pc:picChg chg="add del mod">
          <ac:chgData name="Ward Langeraert" userId="d91b70a0-22df-44b8-bab7-bbd14d475536" providerId="ADAL" clId="{5145605B-A6E5-42A8-B9F9-3ADAE5D3520C}" dt="2020-02-08T11:45:33.297" v="729"/>
          <ac:picMkLst>
            <pc:docMk/>
            <pc:sldMk cId="637101064" sldId="257"/>
            <ac:picMk id="10" creationId="{D3266C66-B286-4162-AA0D-D2F0D9BB3140}"/>
          </ac:picMkLst>
        </pc:picChg>
      </pc:sldChg>
      <pc:sldChg chg="addSp delSp modSp modAnim">
        <pc:chgData name="Ward Langeraert" userId="d91b70a0-22df-44b8-bab7-bbd14d475536" providerId="ADAL" clId="{5145605B-A6E5-42A8-B9F9-3ADAE5D3520C}" dt="2020-02-08T17:49:06.315" v="813"/>
        <pc:sldMkLst>
          <pc:docMk/>
          <pc:sldMk cId="550093961" sldId="258"/>
        </pc:sldMkLst>
        <pc:spChg chg="mod">
          <ac:chgData name="Ward Langeraert" userId="d91b70a0-22df-44b8-bab7-bbd14d475536" providerId="ADAL" clId="{5145605B-A6E5-42A8-B9F9-3ADAE5D3520C}" dt="2020-02-08T11:47:41.677" v="786" actId="5793"/>
          <ac:spMkLst>
            <pc:docMk/>
            <pc:sldMk cId="550093961" sldId="258"/>
            <ac:spMk id="3" creationId="{86EE07D4-5F28-4EA3-A8EA-08EFE6129DEF}"/>
          </ac:spMkLst>
        </pc:spChg>
        <pc:spChg chg="add mod">
          <ac:chgData name="Ward Langeraert" userId="d91b70a0-22df-44b8-bab7-bbd14d475536" providerId="ADAL" clId="{5145605B-A6E5-42A8-B9F9-3ADAE5D3520C}" dt="2020-02-08T11:46:41.009" v="743" actId="1076"/>
          <ac:spMkLst>
            <pc:docMk/>
            <pc:sldMk cId="550093961" sldId="258"/>
            <ac:spMk id="6" creationId="{3E095BAF-9AC5-4C96-93C2-C977A18EFE58}"/>
          </ac:spMkLst>
        </pc:spChg>
        <pc:spChg chg="add mod">
          <ac:chgData name="Ward Langeraert" userId="d91b70a0-22df-44b8-bab7-bbd14d475536" providerId="ADAL" clId="{5145605B-A6E5-42A8-B9F9-3ADAE5D3520C}" dt="2020-02-08T11:34:28.608" v="334" actId="207"/>
          <ac:spMkLst>
            <pc:docMk/>
            <pc:sldMk cId="550093961" sldId="258"/>
            <ac:spMk id="7" creationId="{4CA9A0BA-6D68-4F9D-AC2A-4B9DC489D441}"/>
          </ac:spMkLst>
        </pc:spChg>
        <pc:spChg chg="add mod">
          <ac:chgData name="Ward Langeraert" userId="d91b70a0-22df-44b8-bab7-bbd14d475536" providerId="ADAL" clId="{5145605B-A6E5-42A8-B9F9-3ADAE5D3520C}" dt="2020-02-08T11:34:36.197" v="336" actId="1076"/>
          <ac:spMkLst>
            <pc:docMk/>
            <pc:sldMk cId="550093961" sldId="258"/>
            <ac:spMk id="8" creationId="{AE4D1C14-897C-4DC4-8372-93A9E5789CFA}"/>
          </ac:spMkLst>
        </pc:spChg>
        <pc:spChg chg="add mod">
          <ac:chgData name="Ward Langeraert" userId="d91b70a0-22df-44b8-bab7-bbd14d475536" providerId="ADAL" clId="{5145605B-A6E5-42A8-B9F9-3ADAE5D3520C}" dt="2020-02-08T11:46:31.752" v="742" actId="1076"/>
          <ac:spMkLst>
            <pc:docMk/>
            <pc:sldMk cId="550093961" sldId="258"/>
            <ac:spMk id="9" creationId="{782556D7-686B-46BB-A2AC-B345512EE4E7}"/>
          </ac:spMkLst>
        </pc:spChg>
        <pc:spChg chg="add mod">
          <ac:chgData name="Ward Langeraert" userId="d91b70a0-22df-44b8-bab7-bbd14d475536" providerId="ADAL" clId="{5145605B-A6E5-42A8-B9F9-3ADAE5D3520C}" dt="2020-02-08T17:48:42.471" v="812" actId="1076"/>
          <ac:spMkLst>
            <pc:docMk/>
            <pc:sldMk cId="550093961" sldId="258"/>
            <ac:spMk id="11" creationId="{AF0E37C4-1DBE-4BE6-885E-4BD7D2929A15}"/>
          </ac:spMkLst>
        </pc:spChg>
        <pc:picChg chg="del">
          <ac:chgData name="Ward Langeraert" userId="d91b70a0-22df-44b8-bab7-bbd14d475536" providerId="ADAL" clId="{5145605B-A6E5-42A8-B9F9-3ADAE5D3520C}" dt="2020-02-08T11:33:08.018" v="318"/>
          <ac:picMkLst>
            <pc:docMk/>
            <pc:sldMk cId="550093961" sldId="258"/>
            <ac:picMk id="4" creationId="{1562AB88-A5B5-46CD-8111-EE9ED3ED6DE0}"/>
          </ac:picMkLst>
        </pc:picChg>
        <pc:picChg chg="add mod">
          <ac:chgData name="Ward Langeraert" userId="d91b70a0-22df-44b8-bab7-bbd14d475536" providerId="ADAL" clId="{5145605B-A6E5-42A8-B9F9-3ADAE5D3520C}" dt="2020-02-08T17:47:39.194" v="810" actId="1076"/>
          <ac:picMkLst>
            <pc:docMk/>
            <pc:sldMk cId="550093961" sldId="258"/>
            <ac:picMk id="4" creationId="{231AA02A-4ECA-43FF-8BE4-D7B6FA5D0590}"/>
          </ac:picMkLst>
        </pc:picChg>
        <pc:picChg chg="add mod">
          <ac:chgData name="Ward Langeraert" userId="d91b70a0-22df-44b8-bab7-bbd14d475536" providerId="ADAL" clId="{5145605B-A6E5-42A8-B9F9-3ADAE5D3520C}" dt="2020-02-08T11:33:24.474" v="322" actId="1076"/>
          <ac:picMkLst>
            <pc:docMk/>
            <pc:sldMk cId="550093961" sldId="258"/>
            <ac:picMk id="5" creationId="{2CD854A1-092A-4A3E-BD9B-8FEFC0CC5CC7}"/>
          </ac:picMkLst>
        </pc:picChg>
        <pc:picChg chg="add del mod">
          <ac:chgData name="Ward Langeraert" userId="d91b70a0-22df-44b8-bab7-bbd14d475536" providerId="ADAL" clId="{5145605B-A6E5-42A8-B9F9-3ADAE5D3520C}" dt="2020-02-08T11:45:56.407" v="736" actId="478"/>
          <ac:picMkLst>
            <pc:docMk/>
            <pc:sldMk cId="550093961" sldId="258"/>
            <ac:picMk id="11" creationId="{47D85046-C0A2-49D2-88AA-1B9AB3742751}"/>
          </ac:picMkLst>
        </pc:picChg>
        <pc:picChg chg="add del">
          <ac:chgData name="Ward Langeraert" userId="d91b70a0-22df-44b8-bab7-bbd14d475536" providerId="ADAL" clId="{5145605B-A6E5-42A8-B9F9-3ADAE5D3520C}" dt="2020-02-08T11:45:38.542" v="732" actId="478"/>
          <ac:picMkLst>
            <pc:docMk/>
            <pc:sldMk cId="550093961" sldId="258"/>
            <ac:picMk id="12" creationId="{6A8A5EA2-0236-4BC5-B678-8D584D83FBD1}"/>
          </ac:picMkLst>
        </pc:picChg>
        <pc:picChg chg="add mod">
          <ac:chgData name="Ward Langeraert" userId="d91b70a0-22df-44b8-bab7-bbd14d475536" providerId="ADAL" clId="{5145605B-A6E5-42A8-B9F9-3ADAE5D3520C}" dt="2020-02-08T11:37:16.781" v="431" actId="1076"/>
          <ac:picMkLst>
            <pc:docMk/>
            <pc:sldMk cId="550093961" sldId="258"/>
            <ac:picMk id="1026" creationId="{3E47DB71-275E-4495-9011-BA1562209F50}"/>
          </ac:picMkLst>
        </pc:picChg>
      </pc:sldChg>
      <pc:sldChg chg="addSp modSp">
        <pc:chgData name="Ward Langeraert" userId="d91b70a0-22df-44b8-bab7-bbd14d475536" providerId="ADAL" clId="{5145605B-A6E5-42A8-B9F9-3ADAE5D3520C}" dt="2020-02-08T11:50:16.502" v="792" actId="1076"/>
        <pc:sldMkLst>
          <pc:docMk/>
          <pc:sldMk cId="3989794978" sldId="259"/>
        </pc:sldMkLst>
        <pc:spChg chg="add mod">
          <ac:chgData name="Ward Langeraert" userId="d91b70a0-22df-44b8-bab7-bbd14d475536" providerId="ADAL" clId="{5145605B-A6E5-42A8-B9F9-3ADAE5D3520C}" dt="2020-02-08T11:50:16.502" v="792" actId="1076"/>
          <ac:spMkLst>
            <pc:docMk/>
            <pc:sldMk cId="3989794978" sldId="259"/>
            <ac:spMk id="7" creationId="{0600BA9B-800D-49F0-954B-3F6DBAEA348E}"/>
          </ac:spMkLst>
        </pc:spChg>
        <pc:picChg chg="add mod">
          <ac:chgData name="Ward Langeraert" userId="d91b70a0-22df-44b8-bab7-bbd14d475536" providerId="ADAL" clId="{5145605B-A6E5-42A8-B9F9-3ADAE5D3520C}" dt="2020-02-08T11:50:16.502" v="792" actId="1076"/>
          <ac:picMkLst>
            <pc:docMk/>
            <pc:sldMk cId="3989794978" sldId="259"/>
            <ac:picMk id="6" creationId="{F31833A7-C55B-4D1D-B94F-59E00407F5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9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39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44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7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4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20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1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34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36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78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E1CF32-B330-4D25-9740-4E5D32CFEB50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E1B8D96-C1AC-4E77-B2C0-0F4739443EF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1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1986-F9F0-405D-B4F4-2373F25045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Applied biodiversity informatics on land snail data from Spain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9E388-17B2-4BB6-A343-0A2D323A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3728" y="4520412"/>
            <a:ext cx="4190260" cy="992621"/>
          </a:xfrm>
        </p:spPr>
        <p:txBody>
          <a:bodyPr>
            <a:normAutofit fontScale="92500"/>
          </a:bodyPr>
          <a:lstStyle/>
          <a:p>
            <a:r>
              <a:rPr lang="en-GB" dirty="0"/>
              <a:t>Ward Langeraert</a:t>
            </a:r>
          </a:p>
          <a:p>
            <a:r>
              <a:rPr lang="en-GB" sz="1700" dirty="0"/>
              <a:t>Promotor: Dimitri </a:t>
            </a:r>
            <a:r>
              <a:rPr lang="en-GB" sz="1700" dirty="0" err="1"/>
              <a:t>Brosens</a:t>
            </a:r>
            <a:r>
              <a:rPr lang="en-GB" sz="1700" dirty="0"/>
              <a:t> (INBO)</a:t>
            </a:r>
          </a:p>
          <a:p>
            <a:endParaRPr lang="en-GB" dirty="0"/>
          </a:p>
        </p:txBody>
      </p:sp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32575EC5-9430-44CD-B7A5-206301BE3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500" r="12500" b="12500"/>
          <a:stretch/>
        </p:blipFill>
        <p:spPr>
          <a:xfrm>
            <a:off x="8416031" y="3579310"/>
            <a:ext cx="3536273" cy="26522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69C3A-557F-473B-B9B7-324F5DDBB0FD}"/>
              </a:ext>
            </a:extLst>
          </p:cNvPr>
          <p:cNvSpPr/>
          <p:nvPr/>
        </p:nvSpPr>
        <p:spPr>
          <a:xfrm>
            <a:off x="6465903" y="55851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 err="1"/>
              <a:t>Elona</a:t>
            </a:r>
            <a:r>
              <a:rPr lang="en-GB" i="1" dirty="0"/>
              <a:t> </a:t>
            </a:r>
            <a:r>
              <a:rPr lang="en-GB" i="1" dirty="0" err="1"/>
              <a:t>quimperiana</a:t>
            </a:r>
            <a:endParaRPr lang="en-GB" i="1" dirty="0"/>
          </a:p>
          <a:p>
            <a:r>
              <a:rPr lang="en-GB" dirty="0"/>
              <a:t>(Blainville, 1821)</a:t>
            </a:r>
          </a:p>
        </p:txBody>
      </p:sp>
    </p:spTree>
    <p:extLst>
      <p:ext uri="{BB962C8B-B14F-4D97-AF65-F5344CB8AC3E}">
        <p14:creationId xmlns:p14="http://schemas.microsoft.com/office/powerpoint/2010/main" val="401459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9594-532F-4722-A70A-E3147B6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E527-4F69-43E8-AB5F-8BA6658B3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Shell collecting: an ancient hobby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Collectors &gt;&gt;&gt; malacologist researchers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Result: a lot of knowledge in private collections not open to the public/researchers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Especially the case for </a:t>
            </a:r>
            <a:r>
              <a:rPr lang="en-GB" dirty="0" err="1"/>
              <a:t>underinvestigated</a:t>
            </a:r>
            <a:r>
              <a:rPr lang="en-GB" dirty="0"/>
              <a:t> areas like the Canary Islands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Important repercussions for conservation!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Main goal: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Publish data online to increase knowledge on species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Emphasis on endemics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9EA34-B4F7-4DE6-B1E5-6A71726D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074" y="87956"/>
            <a:ext cx="2912639" cy="2433302"/>
          </a:xfrm>
          <a:prstGeom prst="rect">
            <a:avLst/>
          </a:prstGeom>
        </p:spPr>
      </p:pic>
      <p:pic>
        <p:nvPicPr>
          <p:cNvPr id="8" name="Picture 7" descr="A close up of a rock&#10;&#10;Description automatically generated">
            <a:extLst>
              <a:ext uri="{FF2B5EF4-FFF2-40B4-BE49-F238E27FC236}">
                <a16:creationId xmlns:a16="http://schemas.microsoft.com/office/drawing/2014/main" id="{10F29B8F-534D-4A81-95B7-A099A7FB4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73" y="3363945"/>
            <a:ext cx="3889340" cy="2917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CC8047-67FD-48B3-8973-CD68A6A909BB}"/>
              </a:ext>
            </a:extLst>
          </p:cNvPr>
          <p:cNvSpPr/>
          <p:nvPr/>
        </p:nvSpPr>
        <p:spPr>
          <a:xfrm>
            <a:off x="6253018" y="5634619"/>
            <a:ext cx="2127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Obelus </a:t>
            </a:r>
            <a:r>
              <a:rPr lang="en-GB" i="1" dirty="0" err="1"/>
              <a:t>despreauxii</a:t>
            </a:r>
            <a:r>
              <a:rPr lang="en-GB" i="1" dirty="0"/>
              <a:t> </a:t>
            </a:r>
            <a:r>
              <a:rPr lang="en-GB" dirty="0"/>
              <a:t>(</a:t>
            </a:r>
            <a:r>
              <a:rPr lang="en-GB" dirty="0" err="1"/>
              <a:t>D'Orbigny</a:t>
            </a:r>
            <a:r>
              <a:rPr lang="en-GB" dirty="0"/>
              <a:t>, 1839)</a:t>
            </a:r>
          </a:p>
        </p:txBody>
      </p:sp>
    </p:spTree>
    <p:extLst>
      <p:ext uri="{BB962C8B-B14F-4D97-AF65-F5344CB8AC3E}">
        <p14:creationId xmlns:p14="http://schemas.microsoft.com/office/powerpoint/2010/main" val="63710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D0BE-86BC-4C45-BE3F-83A46490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07D4-5F28-4EA3-A8EA-08EFE612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Publish land and freshwater mollusc data on GBIF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Gran Canaria (+250 records)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Northern Spain (+100 records)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New species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Species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Learn to work with biodiversity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online repositories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Publish data paper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Scientific description of the data 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Niche modelling/Red list assessment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54A1-092A-4A3E-BD9B-8FEFC0CC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756" y="409100"/>
            <a:ext cx="3610603" cy="28732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95BAF-9AC5-4C96-93C2-C977A18EFE58}"/>
              </a:ext>
            </a:extLst>
          </p:cNvPr>
          <p:cNvSpPr/>
          <p:nvPr/>
        </p:nvSpPr>
        <p:spPr>
          <a:xfrm>
            <a:off x="8698659" y="3288874"/>
            <a:ext cx="3026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https://www.iucnredlist.org/species/156686/4983241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A9A0BA-6D68-4F9D-AC2A-4B9DC489D441}"/>
              </a:ext>
            </a:extLst>
          </p:cNvPr>
          <p:cNvSpPr/>
          <p:nvPr/>
        </p:nvSpPr>
        <p:spPr>
          <a:xfrm>
            <a:off x="9505950" y="2205990"/>
            <a:ext cx="57150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4D1C14-897C-4DC4-8372-93A9E5789CFA}"/>
              </a:ext>
            </a:extLst>
          </p:cNvPr>
          <p:cNvSpPr/>
          <p:nvPr/>
        </p:nvSpPr>
        <p:spPr>
          <a:xfrm>
            <a:off x="9311640" y="1661160"/>
            <a:ext cx="57150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556D7-686B-46BB-A2AC-B345512EE4E7}"/>
              </a:ext>
            </a:extLst>
          </p:cNvPr>
          <p:cNvSpPr txBox="1"/>
          <p:nvPr/>
        </p:nvSpPr>
        <p:spPr>
          <a:xfrm>
            <a:off x="8449639" y="39768"/>
            <a:ext cx="352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Hemicycla </a:t>
            </a:r>
            <a:r>
              <a:rPr lang="en-GB" i="1" dirty="0" err="1"/>
              <a:t>saponacea</a:t>
            </a:r>
            <a:r>
              <a:rPr lang="en-GB" i="1" dirty="0"/>
              <a:t> </a:t>
            </a:r>
            <a:r>
              <a:rPr lang="en-GB" dirty="0"/>
              <a:t>(Lowe, 1861)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47DB71-275E-4495-9011-BA156220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96" y="3642623"/>
            <a:ext cx="3394119" cy="25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1AA02A-4ECA-43FF-8BE4-D7B6FA5D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235" y="178229"/>
            <a:ext cx="4216894" cy="9953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F0E37C4-1DBE-4BE6-885E-4BD7D2929A15}"/>
              </a:ext>
            </a:extLst>
          </p:cNvPr>
          <p:cNvSpPr/>
          <p:nvPr/>
        </p:nvSpPr>
        <p:spPr>
          <a:xfrm>
            <a:off x="9759950" y="2969756"/>
            <a:ext cx="57150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0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79DB-8589-4936-B6AA-688C26F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472B-392B-4B0F-BD02-1B3F2505F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983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8 weeks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dirty="0"/>
              <a:t>Week 1-2 (7 afternoons 4 hours)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Make up RAW dataset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Digitalized and from collection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dirty="0"/>
              <a:t>Week 3-4 (7 afternoons 4 hours)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Data manipulation in RStudio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GitHub repository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dirty="0"/>
              <a:t>Week 5-6 (7 afternoons 4 hours)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Create data paper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Via GBIF integrated publishing toolkit (IPT)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Metadata and scientific description of the data set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GB" dirty="0"/>
              <a:t>Week 7-8 (7 afternoons 4 hours)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Niche modelling (Wallace Ecological Modelling App)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Endemic species</a:t>
            </a:r>
          </a:p>
          <a:p>
            <a:pPr marL="544068" lvl="1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 descr="A picture containing rock, outdoor, rocky, pile&#10;&#10;Description automatically generated">
            <a:extLst>
              <a:ext uri="{FF2B5EF4-FFF2-40B4-BE49-F238E27FC236}">
                <a16:creationId xmlns:a16="http://schemas.microsoft.com/office/drawing/2014/main" id="{F31833A7-C55B-4D1D-B94F-59E00407F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46" y="2407727"/>
            <a:ext cx="4720359" cy="3540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00BA9B-800D-49F0-954B-3F6DBAEA348E}"/>
              </a:ext>
            </a:extLst>
          </p:cNvPr>
          <p:cNvSpPr/>
          <p:nvPr/>
        </p:nvSpPr>
        <p:spPr>
          <a:xfrm>
            <a:off x="8032934" y="1984208"/>
            <a:ext cx="3248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Hemicycla </a:t>
            </a:r>
            <a:r>
              <a:rPr lang="en-GB" i="1" dirty="0" err="1"/>
              <a:t>berkeleii</a:t>
            </a:r>
            <a:r>
              <a:rPr lang="en-GB" i="1" dirty="0"/>
              <a:t> </a:t>
            </a:r>
            <a:r>
              <a:rPr lang="en-GB" dirty="0"/>
              <a:t>(Lowe, 1861)</a:t>
            </a:r>
          </a:p>
        </p:txBody>
      </p:sp>
    </p:spTree>
    <p:extLst>
      <p:ext uri="{BB962C8B-B14F-4D97-AF65-F5344CB8AC3E}">
        <p14:creationId xmlns:p14="http://schemas.microsoft.com/office/powerpoint/2010/main" val="39897949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39CAC3FE5A9439143D9B4DD3762DA" ma:contentTypeVersion="11" ma:contentTypeDescription="Een nieuw document maken." ma:contentTypeScope="" ma:versionID="133e9f4d5c3178e485fe4276de7fd4e6">
  <xsd:schema xmlns:xsd="http://www.w3.org/2001/XMLSchema" xmlns:xs="http://www.w3.org/2001/XMLSchema" xmlns:p="http://schemas.microsoft.com/office/2006/metadata/properties" xmlns:ns3="e9eefd5e-eb8a-4690-b8a3-e9c1d5bacbad" xmlns:ns4="accf210d-3568-470d-bc24-8f84c293f95d" targetNamespace="http://schemas.microsoft.com/office/2006/metadata/properties" ma:root="true" ma:fieldsID="30ae9749692b730c58f23b2fc37b8c18" ns3:_="" ns4:_="">
    <xsd:import namespace="e9eefd5e-eb8a-4690-b8a3-e9c1d5bacbad"/>
    <xsd:import namespace="accf210d-3568-470d-bc24-8f84c293f9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fd5e-eb8a-4690-b8a3-e9c1d5bacb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cf210d-3568-470d-bc24-8f84c293f95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20337A-E004-4420-AD68-30DEF2CE86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A02D7-E532-4C31-89D3-849F0ED0D5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eefd5e-eb8a-4690-b8a3-e9c1d5bacbad"/>
    <ds:schemaRef ds:uri="accf210d-3568-470d-bc24-8f84c293f9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97BD0D-5E8D-45D8-BE72-B87BE39BFA1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9eefd5e-eb8a-4690-b8a3-e9c1d5bacbad"/>
    <ds:schemaRef ds:uri="http://purl.org/dc/elements/1.1/"/>
    <ds:schemaRef ds:uri="http://schemas.microsoft.com/office/2006/metadata/properties"/>
    <ds:schemaRef ds:uri="accf210d-3568-470d-bc24-8f84c293f95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263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Retrospect</vt:lpstr>
      <vt:lpstr>Applied biodiversity informatics on land snail data from Spain</vt:lpstr>
      <vt:lpstr>Intro</vt:lpstr>
      <vt:lpstr>Research Q</vt:lpstr>
      <vt:lpstr>Work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biodiversity informatics on land snail data from Spain</dc:title>
  <dc:creator>Ward Langeraert</dc:creator>
  <cp:lastModifiedBy>Ward Langeraert</cp:lastModifiedBy>
  <cp:revision>6</cp:revision>
  <dcterms:created xsi:type="dcterms:W3CDTF">2020-02-08T10:54:47Z</dcterms:created>
  <dcterms:modified xsi:type="dcterms:W3CDTF">2020-02-11T16:28:00Z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0x010100C9339CAC3FE5A9439143D9B4DD3762DA</vt:lpwstr>
  </property>
</Properties>
</file>